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951" autoAdjust="0"/>
    <p:restoredTop sz="70377" autoAdjust="0"/>
  </p:normalViewPr>
  <p:slideViewPr>
    <p:cSldViewPr>
      <p:cViewPr varScale="1">
        <p:scale>
          <a:sx n="52" d="100"/>
          <a:sy n="52" d="100"/>
        </p:scale>
        <p:origin x="660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Student Name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505A3C-D27E-453F-925E-4B1829E0308E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Instructor Name, Class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6EA39B-01AB-4447-AACA-19BE27A1C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06175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r>
              <a:rPr lang="en-US" smtClean="0"/>
              <a:t>Student Name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18A84F6D-89FE-4568-AFF0-94760DDB4713}" type="datetimeFigureOut">
              <a:rPr lang="en-US" smtClean="0"/>
              <a:pPr/>
              <a:t>1/23/2013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r>
              <a:rPr lang="en-US" smtClean="0"/>
              <a:t>Instructor Name, Class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7B306FC2-B5BB-4494-96EE-EE2F4D13A6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6456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100" dirty="0" smtClean="0">
                <a:solidFill>
                  <a:schemeClr val="tx1">
                    <a:tint val="75000"/>
                  </a:schemeClr>
                </a:solidFill>
              </a:rPr>
              <a:t>Mowing</a:t>
            </a:r>
          </a:p>
          <a:p>
            <a:pPr lvl="1"/>
            <a:r>
              <a:rPr lang="en-US" sz="1100" dirty="0" smtClean="0">
                <a:solidFill>
                  <a:schemeClr val="tx1">
                    <a:tint val="75000"/>
                  </a:schemeClr>
                </a:solidFill>
              </a:rPr>
              <a:t>Once a week</a:t>
            </a:r>
          </a:p>
          <a:p>
            <a:pPr lvl="1"/>
            <a:r>
              <a:rPr lang="en-US" sz="1100" dirty="0" smtClean="0">
                <a:solidFill>
                  <a:schemeClr val="tx1">
                    <a:tint val="75000"/>
                  </a:schemeClr>
                </a:solidFill>
              </a:rPr>
              <a:t>One-third  the length at a time</a:t>
            </a:r>
          </a:p>
          <a:p>
            <a:r>
              <a:rPr lang="en-US" sz="1100" dirty="0" smtClean="0">
                <a:solidFill>
                  <a:schemeClr val="tx1">
                    <a:tint val="75000"/>
                  </a:schemeClr>
                </a:solidFill>
              </a:rPr>
              <a:t>Trimming and Edging</a:t>
            </a:r>
          </a:p>
          <a:p>
            <a:pPr lvl="1"/>
            <a:r>
              <a:rPr lang="en-US" sz="1100" dirty="0" smtClean="0">
                <a:solidFill>
                  <a:schemeClr val="tx1">
                    <a:tint val="75000"/>
                  </a:schemeClr>
                </a:solidFill>
              </a:rPr>
              <a:t>Edging along foundation and fence line</a:t>
            </a:r>
          </a:p>
          <a:p>
            <a:pPr lvl="1"/>
            <a:r>
              <a:rPr lang="en-US" sz="1100" dirty="0" smtClean="0">
                <a:solidFill>
                  <a:schemeClr val="tx1">
                    <a:tint val="75000"/>
                  </a:schemeClr>
                </a:solidFill>
              </a:rPr>
              <a:t>Blowing to remove debris</a:t>
            </a:r>
          </a:p>
          <a:p>
            <a:endParaRPr lang="en-US" sz="1100" dirty="0" smtClean="0"/>
          </a:p>
          <a:p>
            <a:endParaRPr lang="en-US" sz="1100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Student Name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00E3B0FB-7FFE-4084-A2B3-772DFD042078}" type="datetime1">
              <a:rPr lang="en-US" smtClean="0"/>
              <a:t>1/23/2013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Instructor Name, Class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B306FC2-B5BB-4494-96EE-EE2F4D13A67E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1225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>
                <a:solidFill>
                  <a:schemeClr val="tx1">
                    <a:tint val="75000"/>
                  </a:schemeClr>
                </a:solidFill>
              </a:rPr>
              <a:t>Aeration</a:t>
            </a:r>
          </a:p>
          <a:p>
            <a:pPr lvl="1"/>
            <a:r>
              <a:rPr lang="en-US" sz="1200" dirty="0" smtClean="0">
                <a:solidFill>
                  <a:schemeClr val="tx1">
                    <a:tint val="75000"/>
                  </a:schemeClr>
                </a:solidFill>
              </a:rPr>
              <a:t>Relieves soil compaction</a:t>
            </a:r>
          </a:p>
          <a:p>
            <a:pPr lvl="1"/>
            <a:r>
              <a:rPr lang="en-US" sz="1200" dirty="0" smtClean="0">
                <a:solidFill>
                  <a:schemeClr val="tx1">
                    <a:tint val="75000"/>
                  </a:schemeClr>
                </a:solidFill>
              </a:rPr>
              <a:t>Increases water infiltration</a:t>
            </a:r>
          </a:p>
          <a:p>
            <a:r>
              <a:rPr lang="en-US" sz="1200" dirty="0" smtClean="0">
                <a:solidFill>
                  <a:schemeClr val="tx1">
                    <a:tint val="75000"/>
                  </a:schemeClr>
                </a:solidFill>
              </a:rPr>
              <a:t>Fertilization</a:t>
            </a:r>
          </a:p>
          <a:p>
            <a:pPr lvl="1"/>
            <a:r>
              <a:rPr lang="en-US" sz="1200" dirty="0" smtClean="0">
                <a:solidFill>
                  <a:schemeClr val="tx1">
                    <a:tint val="75000"/>
                  </a:schemeClr>
                </a:solidFill>
              </a:rPr>
              <a:t>Fertilizes using natural based, granular fertilizers</a:t>
            </a:r>
          </a:p>
          <a:p>
            <a:pPr lvl="1"/>
            <a:r>
              <a:rPr lang="en-US" sz="1200" dirty="0" smtClean="0">
                <a:solidFill>
                  <a:schemeClr val="tx1">
                    <a:tint val="75000"/>
                  </a:schemeClr>
                </a:solidFill>
              </a:rPr>
              <a:t>Includes lawn, trees, shrubs</a:t>
            </a:r>
          </a:p>
          <a:p>
            <a:r>
              <a:rPr lang="en-US" sz="1200" dirty="0" smtClean="0">
                <a:solidFill>
                  <a:schemeClr val="tx1">
                    <a:tint val="75000"/>
                  </a:schemeClr>
                </a:solidFill>
              </a:rPr>
              <a:t>Weed Control</a:t>
            </a:r>
          </a:p>
          <a:p>
            <a:pPr lvl="1"/>
            <a:r>
              <a:rPr lang="en-US" sz="1200" dirty="0" smtClean="0">
                <a:solidFill>
                  <a:schemeClr val="tx1">
                    <a:tint val="75000"/>
                  </a:schemeClr>
                </a:solidFill>
              </a:rPr>
              <a:t>Includes broadleaf weed control</a:t>
            </a:r>
          </a:p>
          <a:p>
            <a:pPr lvl="1"/>
            <a:r>
              <a:rPr lang="en-US" sz="1200" dirty="0" smtClean="0">
                <a:solidFill>
                  <a:schemeClr val="tx1">
                    <a:tint val="75000"/>
                  </a:schemeClr>
                </a:solidFill>
              </a:rPr>
              <a:t>Includes surface insect control</a:t>
            </a:r>
          </a:p>
          <a:p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306FC2-B5BB-4494-96EE-EE2F4D13A67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59EC9DD6-EE7C-4B15-AABF-1EEDB2F83428}" type="datetime1">
              <a:rPr lang="en-US" smtClean="0"/>
              <a:t>1/23/2013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Instructor Name, Class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Student Name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5468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Student Name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AB35F1A3-1B55-470A-A277-C6A416DE3E41}" type="datetime1">
              <a:rPr lang="en-US" smtClean="0"/>
              <a:t>1/23/2013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Instructor Name, Class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B306FC2-B5BB-4494-96EE-EE2F4D13A67E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8888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tint val="75000"/>
                  </a:schemeClr>
                </a:solidFill>
              </a:rPr>
              <a:t>Remove trees and shrubs</a:t>
            </a:r>
          </a:p>
          <a:p>
            <a:r>
              <a:rPr lang="en-US" dirty="0" smtClean="0">
                <a:solidFill>
                  <a:schemeClr val="tx1">
                    <a:tint val="75000"/>
                  </a:schemeClr>
                </a:solidFill>
              </a:rPr>
              <a:t>Treat or protect from disease</a:t>
            </a:r>
          </a:p>
          <a:p>
            <a:r>
              <a:rPr lang="en-US" dirty="0" smtClean="0">
                <a:solidFill>
                  <a:schemeClr val="tx1">
                    <a:tint val="75000"/>
                  </a:schemeClr>
                </a:solidFill>
              </a:rPr>
              <a:t>Remove tree stumps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Student Name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D2B41C1-57B2-46F5-A80F-F2B1A39D0B38}" type="datetime1">
              <a:rPr lang="en-US" smtClean="0"/>
              <a:t>1/23/2013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Instructor Name, Class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B306FC2-B5BB-4494-96EE-EE2F4D13A67E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0854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" y="0"/>
            <a:ext cx="9144001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/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EF8D4CFA-4E1F-4D48-A945-45A01355D90D}" type="datetime4">
              <a:rPr lang="en-US" smtClean="0"/>
              <a:pPr/>
              <a:t>January 23,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47805-02BB-4430-9742-2E6EF5712E0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9889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41AE4-E844-4CBC-89FB-6A672A8A9699}" type="datetime4">
              <a:rPr lang="en-US" smtClean="0"/>
              <a:pPr/>
              <a:t>January 23, 2013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47805-02BB-4430-9742-2E6EF5712E0D}" type="slidenum">
              <a:rPr lang="en-US" smtClean="0">
                <a:solidFill>
                  <a:schemeClr val="tx1">
                    <a:shade val="50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tx1">
                  <a:shade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5004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561474"/>
            <a:ext cx="5686425" cy="561072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41AE4-E844-4CBC-89FB-6A672A8A9699}" type="datetime4">
              <a:rPr lang="en-US" smtClean="0"/>
              <a:pPr/>
              <a:t>January 23, 2013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47805-02BB-4430-9742-2E6EF5712E0D}" type="slidenum">
              <a:rPr lang="en-US" smtClean="0">
                <a:solidFill>
                  <a:schemeClr val="tx1">
                    <a:shade val="50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tx1">
                  <a:shade val="50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22485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25E40-004B-4742-AA39-C692FF932A4B}" type="datetime4">
              <a:rPr lang="en-US" smtClean="0"/>
              <a:pPr/>
              <a:t>January 23,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0CC64-D2ED-4588-B9CA-7ED6A4ED60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4312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" y="0"/>
            <a:ext cx="9144001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87172-665A-4BA6-8D18-FA8612679C23}" type="datetime4">
              <a:rPr lang="en-US" smtClean="0"/>
              <a:pPr/>
              <a:t>January 23,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0CC64-D2ED-4588-B9CA-7ED6A4ED60D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6283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2286000"/>
            <a:ext cx="3654592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36489" y="2286000"/>
            <a:ext cx="3620669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019D6-001D-45C3-B9E1-761F83FEA36D}" type="datetime4">
              <a:rPr lang="en-US" smtClean="0"/>
              <a:pPr/>
              <a:t>January 23,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0CC64-D2ED-4588-B9CA-7ED6A4ED60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9633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3759" y="2179636"/>
            <a:ext cx="3566160" cy="82296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8650" y="2967788"/>
            <a:ext cx="3654592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3166" y="2179636"/>
            <a:ext cx="3566160" cy="82296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36488" y="2967788"/>
            <a:ext cx="3622838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8B13C-5987-460E-8553-BB0B0FA58197}" type="datetime4">
              <a:rPr lang="en-US" smtClean="0"/>
              <a:pPr/>
              <a:t>January 23, 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0CC64-D2ED-4588-B9CA-7ED6A4ED60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47815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79CC4-3BB5-4CD1-9B16-AFCB8AE49B10}" type="datetime4">
              <a:rPr lang="en-US" smtClean="0"/>
              <a:pPr/>
              <a:t>January 23, 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0CC64-D2ED-4588-B9CA-7ED6A4ED60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3353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2552A-DADA-4692-ACDF-758CD6C18EA0}" type="datetime4">
              <a:rPr lang="en-US" smtClean="0"/>
              <a:pPr/>
              <a:t>January 23, 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0CC64-D2ED-4588-B9CA-7ED6A4ED60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588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A8A59-2D16-4E2D-8AB6-6D54A7B41B8A}" type="datetime4">
              <a:rPr lang="en-US" smtClean="0"/>
              <a:pPr/>
              <a:t>January 23,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0CC64-D2ED-4588-B9CA-7ED6A4ED60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03289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7"/>
            <a:ext cx="2400300" cy="1463040"/>
          </a:xfr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CFD29-C344-4447-AE39-FDC2CDE4CE87}" type="datetime4">
              <a:rPr lang="en-US" smtClean="0"/>
              <a:pPr/>
              <a:t>January 23,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0CC64-D2ED-4588-B9CA-7ED6A4ED60D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64534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2" y="2286000"/>
            <a:ext cx="7429499" cy="40233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41841AE4-E844-4CBC-89FB-6A672A8A9699}" type="datetime4">
              <a:rPr lang="en-US" smtClean="0"/>
              <a:pPr/>
              <a:t>January 23, 2013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FDC47805-02BB-4430-9742-2E6EF5712E0D}" type="slidenum">
              <a:rPr lang="en-US" smtClean="0">
                <a:solidFill>
                  <a:schemeClr val="tx1">
                    <a:shade val="50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tx1">
                  <a:shade val="50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0573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ransition spd="slow">
    <p:push dir="u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225425" indent="-225425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FontTx/>
        <a:buBlip>
          <a:blip r:embed="rId13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0233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58521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3152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0500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2000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3500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5000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Green Scene</a:t>
            </a:r>
            <a:endParaRPr lang="en-US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Student Name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Green Scene Services</a:t>
            </a:r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tint val="75000"/>
                  </a:schemeClr>
                </a:solidFill>
              </a:rPr>
              <a:t>Lawn mowing, trimming &amp; edging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tint val="75000"/>
                  </a:schemeClr>
                </a:solidFill>
              </a:rPr>
              <a:t>Aeration, fertilization, weed control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tint val="75000"/>
                  </a:schemeClr>
                </a:solidFill>
              </a:rPr>
              <a:t>Spring and fall clean-up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tint val="75000"/>
                  </a:schemeClr>
                </a:solidFill>
              </a:rPr>
              <a:t>Tree, shrub, and flower service</a:t>
            </a:r>
            <a:endParaRPr lang="en-US" dirty="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0876" y="2286000"/>
            <a:ext cx="2691873" cy="4022725"/>
          </a:xfr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Lawn </a:t>
            </a:r>
            <a:r>
              <a:rPr lang="en-US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Mowing</a:t>
            </a:r>
            <a:r>
              <a:rPr lang="en-US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Trimming &amp; Edging</a:t>
            </a:r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828800"/>
            <a:ext cx="9118601" cy="5013624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Aeration, Fertilization, Weed Control</a:t>
            </a: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1981200"/>
            <a:ext cx="3475286" cy="4719751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Spring and Fall Clean-Up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chemeClr val="tx1">
                    <a:tint val="75000"/>
                  </a:schemeClr>
                </a:solidFill>
              </a:rPr>
              <a:t>Spring Clean-Up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tint val="75000"/>
                  </a:schemeClr>
                </a:solidFill>
              </a:rPr>
              <a:t>Remove winter debris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tint val="75000"/>
                  </a:schemeClr>
                </a:solidFill>
              </a:rPr>
              <a:t>De-thatch lawn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tint val="75000"/>
                  </a:schemeClr>
                </a:solidFill>
              </a:rPr>
              <a:t>Restock mulch beds</a:t>
            </a:r>
          </a:p>
          <a:p>
            <a:r>
              <a:rPr lang="en-US" sz="2800" dirty="0">
                <a:solidFill>
                  <a:schemeClr val="tx1">
                    <a:tint val="75000"/>
                  </a:schemeClr>
                </a:solidFill>
              </a:rPr>
              <a:t>Fall Clean-Up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tint val="75000"/>
                  </a:schemeClr>
                </a:solidFill>
              </a:rPr>
              <a:t>Remove Fall </a:t>
            </a:r>
            <a:r>
              <a:rPr lang="en-US" sz="2000" dirty="0">
                <a:solidFill>
                  <a:schemeClr val="tx1">
                    <a:tint val="75000"/>
                  </a:schemeClr>
                </a:solidFill>
              </a:rPr>
              <a:t>leaves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tint val="75000"/>
                  </a:schemeClr>
                </a:solidFill>
              </a:rPr>
              <a:t>Seed and mulch bare soil patches</a:t>
            </a: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48400" y="3829449"/>
            <a:ext cx="2895600" cy="3028551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Tree and Shrub Service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084832"/>
            <a:ext cx="9171038" cy="4773167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Call today for a free estimate!</a:t>
            </a:r>
          </a:p>
        </p:txBody>
      </p:sp>
      <p:sp>
        <p:nvSpPr>
          <p:cNvPr id="3" name="Rectangle 2"/>
          <p:cNvSpPr>
            <a:spLocks noGrp="1"/>
          </p:cNvSpPr>
          <p:nvPr>
            <p:ph type="body" sz="half" idx="4294967295"/>
          </p:nvPr>
        </p:nvSpPr>
        <p:spPr>
          <a:xfrm>
            <a:off x="6743700" y="4959350"/>
            <a:ext cx="2400300" cy="1463675"/>
          </a:xfrm>
        </p:spPr>
        <p:txBody>
          <a:bodyPr>
            <a:normAutofit/>
          </a:bodyPr>
          <a:lstStyle/>
          <a:p>
            <a:r>
              <a:rPr lang="en-US" dirty="0" smtClean="0"/>
              <a:t>Student Name</a:t>
            </a:r>
            <a:endParaRPr lang="en-US" dirty="0"/>
          </a:p>
          <a:p>
            <a:r>
              <a:rPr lang="en-US" dirty="0" smtClean="0"/>
              <a:t>Student Telephone Number</a:t>
            </a:r>
            <a:endParaRPr lang="en-US" dirty="0"/>
          </a:p>
        </p:txBody>
      </p:sp>
      <p:pic>
        <p:nvPicPr>
          <p:cNvPr id="2052" name="Picture 4" descr="C:\Users\Cyndi Krebs\AppData\Local\Microsoft\Windows\Temporary Internet Files\Content.IE5\GPHLTQV3\MP900309457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828800"/>
            <a:ext cx="2936240" cy="4460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V7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V7">
      <a:majorFont>
        <a:latin typeface="Tw Cen MT Condensed" panose="020B0606020104020203"/>
        <a:ea typeface=""/>
        <a:cs typeface=""/>
      </a:majorFont>
      <a:minorFont>
        <a:latin typeface="Tw Cen MT" panose="020B0602020104020603"/>
        <a:ea typeface=""/>
        <a:cs typeface=""/>
      </a:minorFont>
    </a:fontScheme>
    <a:fmtScheme name="IntegralV7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42448713-48CF-40FF-A256-E269CDCF58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0</TotalTime>
  <Words>181</Words>
  <Application>Microsoft Office PowerPoint</Application>
  <PresentationFormat>On-screen Show (4:3)</PresentationFormat>
  <Paragraphs>55</Paragraphs>
  <Slides>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Tw Cen MT</vt:lpstr>
      <vt:lpstr>Tw Cen MT Condensed</vt:lpstr>
      <vt:lpstr>Wingdings</vt:lpstr>
      <vt:lpstr>Integral</vt:lpstr>
      <vt:lpstr>Green Scene</vt:lpstr>
      <vt:lpstr>Green Scene Services</vt:lpstr>
      <vt:lpstr>Lawn Mowing, Trimming &amp; Edging</vt:lpstr>
      <vt:lpstr>Aeration, Fertilization, Weed Control</vt:lpstr>
      <vt:lpstr>Spring and Fall Clean-Up</vt:lpstr>
      <vt:lpstr>Tree and Shrub Service</vt:lpstr>
      <vt:lpstr>Call today for a free estimate!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2009-12-18T04:53:31Z</dcterms:created>
  <dcterms:modified xsi:type="dcterms:W3CDTF">2013-01-24T04:03:48Z</dcterms:modified>
</cp:coreProperties>
</file>